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75" d="100"/>
          <a:sy n="75" d="100"/>
        </p:scale>
        <p:origin x="3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AFEBDF-5A1B-4EEF-8D88-4442504B3C32}" type="datetimeFigureOut">
              <a:rPr lang="en-US" smtClean="0"/>
              <a:t>9/23/2013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B59A2-14AD-43A9-9E45-36D987E18E49}" type="slidenum">
              <a:rPr lang="en-US" smtClean="0"/>
              <a:t>‹#›</a:t>
            </a:fld>
            <a:endParaRPr lang="en-US"/>
          </a:p>
        </p:txBody>
      </p:sp>
    </p:spTree>
    <p:extLst>
      <p:ext uri="{BB962C8B-B14F-4D97-AF65-F5344CB8AC3E}">
        <p14:creationId xmlns:p14="http://schemas.microsoft.com/office/powerpoint/2010/main" val="383749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every choice you make you give something up.</a:t>
            </a:r>
            <a:r>
              <a:rPr lang="en-US" baseline="0" dirty="0" smtClean="0"/>
              <a:t>  The alternative is called a trade-off.  Draw the picture on page 14.</a:t>
            </a:r>
            <a:endParaRPr lang="en-US" dirty="0"/>
          </a:p>
        </p:txBody>
      </p:sp>
      <p:sp>
        <p:nvSpPr>
          <p:cNvPr id="4" name="Slide Number Placeholder 3"/>
          <p:cNvSpPr>
            <a:spLocks noGrp="1"/>
          </p:cNvSpPr>
          <p:nvPr>
            <p:ph type="sldNum" sz="quarter" idx="10"/>
          </p:nvPr>
        </p:nvSpPr>
        <p:spPr/>
        <p:txBody>
          <a:bodyPr/>
          <a:lstStyle/>
          <a:p>
            <a:fld id="{330B59A2-14AD-43A9-9E45-36D987E18E49}" type="slidenum">
              <a:rPr lang="en-US" smtClean="0"/>
              <a:t>4</a:t>
            </a:fld>
            <a:endParaRPr lang="en-US"/>
          </a:p>
        </p:txBody>
      </p:sp>
    </p:spTree>
    <p:extLst>
      <p:ext uri="{BB962C8B-B14F-4D97-AF65-F5344CB8AC3E}">
        <p14:creationId xmlns:p14="http://schemas.microsoft.com/office/powerpoint/2010/main" val="137268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9/23/2013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9/23/2013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9/23/2013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9/23/2013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9/23/2013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573025"/>
            <a:ext cx="10993549" cy="1133855"/>
          </a:xfrm>
        </p:spPr>
        <p:txBody>
          <a:bodyPr>
            <a:normAutofit fontScale="90000"/>
          </a:bodyPr>
          <a:lstStyle/>
          <a:p>
            <a:r>
              <a:rPr lang="en-US" dirty="0" smtClean="0"/>
              <a:t>Chapter </a:t>
            </a:r>
            <a:r>
              <a:rPr lang="en-US" dirty="0" smtClean="0"/>
              <a:t>2 </a:t>
            </a:r>
            <a:r>
              <a:rPr lang="en-US" dirty="0" smtClean="0"/>
              <a:t>Section </a:t>
            </a:r>
            <a:r>
              <a:rPr lang="en-US" dirty="0" smtClean="0"/>
              <a:t>4 Modern Economics in a Global Age</a:t>
            </a:r>
            <a:endParaRPr lang="en-US" dirty="0"/>
          </a:p>
        </p:txBody>
      </p:sp>
      <p:sp>
        <p:nvSpPr>
          <p:cNvPr id="3" name="Subtitle 2"/>
          <p:cNvSpPr>
            <a:spLocks noGrp="1"/>
          </p:cNvSpPr>
          <p:nvPr>
            <p:ph type="subTitle" idx="1"/>
          </p:nvPr>
        </p:nvSpPr>
        <p:spPr>
          <a:xfrm>
            <a:off x="581194" y="1706881"/>
            <a:ext cx="10993546" cy="1378886"/>
          </a:xfrm>
        </p:spPr>
        <p:txBody>
          <a:bodyPr>
            <a:normAutofit/>
          </a:bodyPr>
          <a:lstStyle/>
          <a:p>
            <a:r>
              <a:rPr lang="en-US" dirty="0" smtClean="0"/>
              <a:t>Objectives: 1) </a:t>
            </a:r>
            <a:r>
              <a:rPr lang="en-US" dirty="0" smtClean="0"/>
              <a:t>Identify the main characteristics of a mixed economy</a:t>
            </a:r>
            <a:endParaRPr lang="en-US" dirty="0" smtClean="0"/>
          </a:p>
          <a:p>
            <a:r>
              <a:rPr lang="en-US" dirty="0"/>
              <a:t> </a:t>
            </a:r>
            <a:r>
              <a:rPr lang="en-US" dirty="0" smtClean="0"/>
              <a:t>                   2) </a:t>
            </a:r>
            <a:r>
              <a:rPr lang="en-US" dirty="0" smtClean="0"/>
              <a:t>Understand why most modern economies are mixed economies</a:t>
            </a:r>
            <a:endParaRPr lang="en-US" dirty="0" smtClean="0"/>
          </a:p>
          <a:p>
            <a:r>
              <a:rPr lang="en-US" dirty="0"/>
              <a:t> </a:t>
            </a:r>
            <a:r>
              <a:rPr lang="en-US" dirty="0" smtClean="0"/>
              <a:t>                   3) </a:t>
            </a:r>
            <a:r>
              <a:rPr lang="en-US" dirty="0" smtClean="0"/>
              <a:t>explain why modern economies are becoming increasingly global</a:t>
            </a:r>
            <a:endParaRPr lang="en-US" dirty="0" smtClean="0"/>
          </a:p>
        </p:txBody>
      </p:sp>
    </p:spTree>
    <p:extLst>
      <p:ext uri="{BB962C8B-B14F-4D97-AF65-F5344CB8AC3E}">
        <p14:creationId xmlns:p14="http://schemas.microsoft.com/office/powerpoint/2010/main" val="98335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Please Define</a:t>
            </a:r>
            <a:endParaRPr lang="en-US" dirty="0"/>
          </a:p>
        </p:txBody>
      </p:sp>
      <p:sp>
        <p:nvSpPr>
          <p:cNvPr id="3" name="Content Placeholder 2"/>
          <p:cNvSpPr>
            <a:spLocks noGrp="1"/>
          </p:cNvSpPr>
          <p:nvPr>
            <p:ph idx="1"/>
          </p:nvPr>
        </p:nvSpPr>
        <p:spPr/>
        <p:txBody>
          <a:bodyPr/>
          <a:lstStyle/>
          <a:p>
            <a:pPr marL="342900" indent="-342900">
              <a:buAutoNum type="arabicPeriod"/>
            </a:pPr>
            <a:r>
              <a:rPr lang="en-US" dirty="0" smtClean="0"/>
              <a:t>Mixed Economy:</a:t>
            </a:r>
            <a:endParaRPr lang="en-US" dirty="0" smtClean="0"/>
          </a:p>
          <a:p>
            <a:pPr marL="342900" indent="-342900">
              <a:buAutoNum type="arabicPeriod"/>
            </a:pPr>
            <a:r>
              <a:rPr lang="en-US" dirty="0" smtClean="0"/>
              <a:t>Nationalize:</a:t>
            </a:r>
            <a:endParaRPr lang="en-US" dirty="0" smtClean="0"/>
          </a:p>
          <a:p>
            <a:pPr marL="342900" indent="-342900">
              <a:buAutoNum type="arabicPeriod"/>
            </a:pPr>
            <a:r>
              <a:rPr lang="en-US" dirty="0" smtClean="0"/>
              <a:t>Privatize:</a:t>
            </a:r>
            <a:endParaRPr lang="en-US" dirty="0" smtClean="0"/>
          </a:p>
          <a:p>
            <a:pPr marL="342900" indent="-342900">
              <a:buAutoNum type="arabicPeriod"/>
            </a:pPr>
            <a:r>
              <a:rPr lang="en-US" dirty="0" smtClean="0"/>
              <a:t>Global Economy:</a:t>
            </a:r>
            <a:endParaRPr lang="en-US" dirty="0" smtClean="0"/>
          </a:p>
        </p:txBody>
      </p:sp>
    </p:spTree>
    <p:extLst>
      <p:ext uri="{BB962C8B-B14F-4D97-AF65-F5344CB8AC3E}">
        <p14:creationId xmlns:p14="http://schemas.microsoft.com/office/powerpoint/2010/main" val="3692743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#1: </a:t>
            </a:r>
            <a:r>
              <a:rPr lang="en-US" dirty="0" smtClean="0"/>
              <a:t>Today’s mixed Economy</a:t>
            </a:r>
            <a:endParaRPr lang="en-US" dirty="0"/>
          </a:p>
        </p:txBody>
      </p:sp>
      <p:sp>
        <p:nvSpPr>
          <p:cNvPr id="3" name="Content Placeholder 2"/>
          <p:cNvSpPr>
            <a:spLocks noGrp="1"/>
          </p:cNvSpPr>
          <p:nvPr>
            <p:ph sz="half" idx="1"/>
          </p:nvPr>
        </p:nvSpPr>
        <p:spPr>
          <a:xfrm>
            <a:off x="483109" y="2189258"/>
            <a:ext cx="11127699" cy="4084541"/>
          </a:xfrm>
        </p:spPr>
        <p:txBody>
          <a:bodyPr>
            <a:normAutofit/>
          </a:bodyPr>
          <a:lstStyle/>
          <a:p>
            <a:pPr marL="0" indent="0" algn="ctr">
              <a:buNone/>
            </a:pPr>
            <a:r>
              <a:rPr lang="en-US" b="1" dirty="0" smtClean="0"/>
              <a:t>-Mixed economic systems have elements of all three economic systems</a:t>
            </a:r>
          </a:p>
          <a:p>
            <a:pPr marL="0" indent="0" algn="ctr">
              <a:buNone/>
            </a:pPr>
            <a:r>
              <a:rPr lang="en-US" b="1" dirty="0" smtClean="0"/>
              <a:t>-Mixed economies are the most common type of economic system in the world today. </a:t>
            </a:r>
          </a:p>
          <a:p>
            <a:pPr marL="0" indent="0" algn="ctr">
              <a:buNone/>
            </a:pPr>
            <a:r>
              <a:rPr lang="en-US" b="1" dirty="0" smtClean="0"/>
              <a:t>-Although in a mixed economy one type of system dominates.</a:t>
            </a:r>
            <a:endParaRPr lang="en-US" b="1" dirty="0" smtClean="0"/>
          </a:p>
          <a:p>
            <a:pPr marL="0" indent="0" algn="ctr">
              <a:buNone/>
            </a:pPr>
            <a:endParaRPr lang="en-US" b="1" i="1" dirty="0"/>
          </a:p>
          <a:p>
            <a:pPr marL="0" indent="0" algn="ctr">
              <a:buNone/>
            </a:pPr>
            <a:endParaRPr lang="en-US" i="1" dirty="0"/>
          </a:p>
        </p:txBody>
      </p:sp>
    </p:spTree>
    <p:extLst>
      <p:ext uri="{BB962C8B-B14F-4D97-AF65-F5344CB8AC3E}">
        <p14:creationId xmlns:p14="http://schemas.microsoft.com/office/powerpoint/2010/main" val="23546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#2:  </a:t>
            </a:r>
            <a:r>
              <a:rPr lang="en-US" dirty="0" smtClean="0"/>
              <a:t>Trends in Modern Economics</a:t>
            </a:r>
            <a:endParaRPr lang="en-US" dirty="0"/>
          </a:p>
        </p:txBody>
      </p:sp>
      <p:sp>
        <p:nvSpPr>
          <p:cNvPr id="4" name="Content Placeholder 3"/>
          <p:cNvSpPr>
            <a:spLocks noGrp="1"/>
          </p:cNvSpPr>
          <p:nvPr>
            <p:ph sz="half" idx="2"/>
          </p:nvPr>
        </p:nvSpPr>
        <p:spPr>
          <a:xfrm>
            <a:off x="581192" y="1955800"/>
            <a:ext cx="9870907" cy="3073399"/>
          </a:xfrm>
        </p:spPr>
        <p:txBody>
          <a:bodyPr/>
          <a:lstStyle/>
          <a:p>
            <a:pPr marL="0" indent="0" algn="ctr">
              <a:buNone/>
            </a:pPr>
            <a:r>
              <a:rPr lang="en-US" dirty="0" smtClean="0"/>
              <a:t>-Economies change due to natural, social, and political conditions</a:t>
            </a:r>
          </a:p>
          <a:p>
            <a:pPr marL="0" indent="0" algn="ctr">
              <a:buNone/>
            </a:pPr>
            <a:r>
              <a:rPr lang="en-US" dirty="0" smtClean="0"/>
              <a:t>-Nationalize vs. Privatize</a:t>
            </a:r>
          </a:p>
          <a:p>
            <a:pPr marL="0" indent="0" algn="ctr">
              <a:buNone/>
            </a:pPr>
            <a:r>
              <a:rPr lang="en-US" dirty="0" smtClean="0"/>
              <a:t>-Emergence of the global economy.  Why? 1)Trade agreements amongst nations 2) Development of faster, cheaper and safer transportation and distribution 3) technology 4) Willingness to engage in partnerships to share the cost of research</a:t>
            </a:r>
            <a:endParaRPr lang="en-US" dirty="0"/>
          </a:p>
          <a:p>
            <a:pPr marL="0" indent="0" algn="ctr">
              <a:buNone/>
            </a:pPr>
            <a:endParaRPr lang="en-US" dirty="0"/>
          </a:p>
        </p:txBody>
      </p:sp>
    </p:spTree>
    <p:extLst>
      <p:ext uri="{BB962C8B-B14F-4D97-AF65-F5344CB8AC3E}">
        <p14:creationId xmlns:p14="http://schemas.microsoft.com/office/powerpoint/2010/main" val="124011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265</TotalTime>
  <Words>198</Words>
  <Application>Microsoft Office PowerPoint</Application>
  <PresentationFormat>Widescreen</PresentationFormat>
  <Paragraphs>19</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Gill Sans MT</vt:lpstr>
      <vt:lpstr>Wingdings 2</vt:lpstr>
      <vt:lpstr>Dividend</vt:lpstr>
      <vt:lpstr>Chapter 2 Section 4 Modern Economics in a Global Age</vt:lpstr>
      <vt:lpstr>Key Terms: Please Define</vt:lpstr>
      <vt:lpstr>Key concept #1: Today’s mixed Economy</vt:lpstr>
      <vt:lpstr>Key concept #2:  Trends in Modern Economics</vt:lpstr>
    </vt:vector>
  </TitlesOfParts>
  <Company>Bayfield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Section 2 Economic choice Today: Opportunity Cost</dc:title>
  <dc:creator>Wendy Thompson</dc:creator>
  <cp:lastModifiedBy>Wendy Thompson</cp:lastModifiedBy>
  <cp:revision>22</cp:revision>
  <dcterms:created xsi:type="dcterms:W3CDTF">2013-08-25T14:29:43Z</dcterms:created>
  <dcterms:modified xsi:type="dcterms:W3CDTF">2013-09-23T18:25:25Z</dcterms:modified>
</cp:coreProperties>
</file>